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5A42F-820D-4618-BA18-72C3A31C6F10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5BEFA-098A-4C92-A81A-2444DBE72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6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800" kern="0" dirty="0" smtClean="0">
                <a:solidFill>
                  <a:srgbClr val="008000"/>
                </a:solidFill>
              </a:rPr>
              <a:t>Me llamo ______		      Clase 601</a:t>
            </a:r>
            <a:br>
              <a:rPr lang="en-US" altLang="en-US" sz="3800" kern="0" dirty="0" smtClean="0">
                <a:solidFill>
                  <a:srgbClr val="008000"/>
                </a:solidFill>
              </a:rPr>
            </a:br>
            <a:r>
              <a:rPr lang="en-US" altLang="en-US" sz="3800" kern="0" dirty="0" smtClean="0">
                <a:solidFill>
                  <a:srgbClr val="008000"/>
                </a:solidFill>
              </a:rPr>
              <a:t>La fecha es el 11 de mayo del 2018</a:t>
            </a:r>
            <a:endParaRPr lang="en-US" altLang="en-US" sz="3800" kern="0" dirty="0">
              <a:solidFill>
                <a:srgbClr val="0080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76200" y="13716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n-US" altLang="en-US" kern="0" dirty="0" err="1" smtClean="0">
                <a:solidFill>
                  <a:srgbClr val="CC0000"/>
                </a:solidFill>
              </a:rPr>
              <a:t>Proposito</a:t>
            </a:r>
            <a:r>
              <a:rPr lang="en-US" altLang="en-US" kern="0" dirty="0" smtClean="0">
                <a:solidFill>
                  <a:srgbClr val="CC0000"/>
                </a:solidFill>
              </a:rPr>
              <a:t> # 69: </a:t>
            </a:r>
            <a:r>
              <a:rPr lang="en-US" altLang="en-US" kern="0" dirty="0" smtClean="0"/>
              <a:t>¿</a:t>
            </a:r>
            <a:r>
              <a:rPr lang="en-US" altLang="en-US" kern="0" dirty="0" err="1" smtClean="0"/>
              <a:t>Cómo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practicamos</a:t>
            </a:r>
            <a:r>
              <a:rPr lang="en-US" altLang="en-US" kern="0" dirty="0" smtClean="0"/>
              <a:t> la </a:t>
            </a:r>
            <a:r>
              <a:rPr lang="en-US" altLang="en-US" kern="0" dirty="0" err="1" smtClean="0"/>
              <a:t>lectura</a:t>
            </a:r>
            <a:r>
              <a:rPr lang="en-US" altLang="en-US" kern="0" dirty="0" smtClean="0"/>
              <a:t>?</a:t>
            </a:r>
          </a:p>
          <a:p>
            <a:pPr marL="609600" indent="-609600">
              <a:buFontTx/>
              <a:buNone/>
            </a:pPr>
            <a:r>
              <a:rPr lang="en-US" altLang="en-US" i="1" kern="0" dirty="0" smtClean="0">
                <a:solidFill>
                  <a:srgbClr val="7030A0"/>
                </a:solidFill>
              </a:rPr>
              <a:t>L.O: to learn the difference between schools in the US and Latin America</a:t>
            </a:r>
          </a:p>
          <a:p>
            <a:pPr marL="609600" indent="-609600">
              <a:buFontTx/>
              <a:buNone/>
            </a:pPr>
            <a:r>
              <a:rPr lang="en-US" altLang="en-US" kern="0" dirty="0" err="1" smtClean="0">
                <a:solidFill>
                  <a:srgbClr val="CC0000"/>
                </a:solidFill>
              </a:rPr>
              <a:t>Actividad</a:t>
            </a:r>
            <a:r>
              <a:rPr lang="en-US" altLang="en-US" kern="0" dirty="0" smtClean="0">
                <a:solidFill>
                  <a:srgbClr val="CC0000"/>
                </a:solidFill>
              </a:rPr>
              <a:t> </a:t>
            </a:r>
            <a:r>
              <a:rPr lang="en-US" altLang="en-US" kern="0" dirty="0" err="1" smtClean="0">
                <a:solidFill>
                  <a:srgbClr val="CC0000"/>
                </a:solidFill>
              </a:rPr>
              <a:t>Inicial</a:t>
            </a:r>
            <a:r>
              <a:rPr lang="en-US" altLang="en-US" kern="0" dirty="0" smtClean="0">
                <a:solidFill>
                  <a:srgbClr val="CC0000"/>
                </a:solidFill>
              </a:rPr>
              <a:t>: </a:t>
            </a:r>
            <a:r>
              <a:rPr lang="en-US" altLang="en-US" kern="0" dirty="0" smtClean="0"/>
              <a:t>TEXTBOOK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Dos Amigos</a:t>
            </a:r>
            <a:r>
              <a:rPr lang="en-US" altLang="en-US" dirty="0"/>
              <a:t> p. 110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111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p.111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p.111</a:t>
            </a:r>
          </a:p>
          <a:p>
            <a:pPr marL="609600" indent="-609600"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9339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270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/>
              <a:t>TEXTBOOK:</a:t>
            </a:r>
          </a:p>
          <a:p>
            <a:r>
              <a:rPr lang="en-US" altLang="en-US" dirty="0"/>
              <a:t>Leer </a:t>
            </a:r>
            <a:r>
              <a:rPr lang="en-US" altLang="en-US" u="sng" dirty="0" err="1"/>
              <a:t>Escuelas</a:t>
            </a:r>
            <a:r>
              <a:rPr lang="en-US" altLang="en-US" u="sng" dirty="0"/>
              <a:t> </a:t>
            </a:r>
            <a:r>
              <a:rPr lang="en-US" altLang="en-US" u="sng" dirty="0" err="1"/>
              <a:t>aqui</a:t>
            </a:r>
            <a:r>
              <a:rPr lang="en-US" altLang="en-US" u="sng" dirty="0"/>
              <a:t> y en </a:t>
            </a:r>
            <a:r>
              <a:rPr lang="en-US" altLang="en-US" u="sng" dirty="0" err="1"/>
              <a:t>Latinoamerica</a:t>
            </a:r>
            <a:r>
              <a:rPr lang="en-US" altLang="en-US" u="sng" dirty="0"/>
              <a:t> </a:t>
            </a:r>
            <a:r>
              <a:rPr lang="en-US" altLang="en-US" dirty="0"/>
              <a:t> p. </a:t>
            </a:r>
            <a:r>
              <a:rPr lang="en-US" altLang="en-US" dirty="0" smtClean="0"/>
              <a:t>112</a:t>
            </a:r>
          </a:p>
          <a:p>
            <a:r>
              <a:rPr lang="en-US" altLang="en-US" dirty="0" smtClean="0"/>
              <a:t>Make a list of all the COGNATES you find.</a:t>
            </a:r>
          </a:p>
          <a:p>
            <a:endParaRPr lang="en-US" altLang="en-US" dirty="0"/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113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p.113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p.113</a:t>
            </a:r>
          </a:p>
          <a:p>
            <a:r>
              <a:rPr lang="en-US" altLang="en-US" u="sng" dirty="0" smtClean="0"/>
              <a:t>QUIZ 4/5: CAPITULO 3 </a:t>
            </a:r>
            <a:r>
              <a:rPr lang="en-US" altLang="en-US" dirty="0" smtClean="0"/>
              <a:t>is on TUESDAY</a:t>
            </a:r>
          </a:p>
          <a:p>
            <a:pPr lvl="1"/>
            <a:r>
              <a:rPr lang="en-US" altLang="en-US" dirty="0" smtClean="0"/>
              <a:t>Irregular verbs: </a:t>
            </a:r>
            <a:r>
              <a:rPr lang="en-US" altLang="en-US" dirty="0" err="1" smtClean="0"/>
              <a:t>Ir</a:t>
            </a:r>
            <a:r>
              <a:rPr lang="en-US" altLang="en-US" dirty="0" smtClean="0"/>
              <a:t>, Dar, </a:t>
            </a:r>
            <a:r>
              <a:rPr lang="en-US" altLang="en-US" dirty="0" err="1" smtClean="0"/>
              <a:t>Estar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Prepositions “A” &amp; “DE” + </a:t>
            </a:r>
            <a:r>
              <a:rPr lang="en-US" altLang="en-US" i="1" dirty="0" smtClean="0"/>
              <a:t>def. art. &amp; </a:t>
            </a:r>
            <a:r>
              <a:rPr lang="en-US" altLang="en-US" dirty="0" smtClean="0"/>
              <a:t>Contractions “al” / “del”, Personal “A”</a:t>
            </a:r>
            <a:endParaRPr lang="en-US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69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140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49</cp:revision>
  <dcterms:created xsi:type="dcterms:W3CDTF">2010-11-04T18:53:39Z</dcterms:created>
  <dcterms:modified xsi:type="dcterms:W3CDTF">2018-05-11T19:14:15Z</dcterms:modified>
</cp:coreProperties>
</file>